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0"/>
  </p:notesMasterIdLst>
  <p:sldIdLst>
    <p:sldId id="256" r:id="rId2"/>
    <p:sldId id="287" r:id="rId3"/>
    <p:sldId id="259" r:id="rId4"/>
    <p:sldId id="258" r:id="rId5"/>
    <p:sldId id="280" r:id="rId6"/>
    <p:sldId id="257" r:id="rId7"/>
    <p:sldId id="270" r:id="rId8"/>
    <p:sldId id="271" r:id="rId9"/>
    <p:sldId id="275" r:id="rId10"/>
    <p:sldId id="272" r:id="rId11"/>
    <p:sldId id="260" r:id="rId12"/>
    <p:sldId id="284" r:id="rId13"/>
    <p:sldId id="286" r:id="rId14"/>
    <p:sldId id="277" r:id="rId15"/>
    <p:sldId id="278" r:id="rId16"/>
    <p:sldId id="27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81AE2-9978-499B-9D4E-5302BAD1214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71743-63D7-4A1E-831D-A6062E08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71743-63D7-4A1E-831D-A6062E080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2E46-75AB-4ED9-8FA8-8B2AA9040229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E570-4236-4B42-87F6-193B798F5E8B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63BA-DD8F-45BD-9EF3-2A63CF95BB2F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546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130-85C3-4E7E-AFFA-A318C1ECBAEA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510D-D6A9-4AA3-A2C0-A19E25C4CF62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638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893C1-0B4A-4FA7-89A6-58B8463FC735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1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F0A7-7A06-45FB-9FCC-92B165857DED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11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07F0-FC20-46A7-B31E-53AF7C7DE7E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10C2-FA1E-40BA-898F-24C8707A1602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F4E-2650-4051-BA0E-049CD179FCE6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E4F6-C3A2-40D1-A7AF-90E6996D1DAD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5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F95C-C4FB-4029-869E-1EA9C3FF9CE7}" type="datetime1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6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4672-7F4A-49F3-89D2-6FCEB30C10AE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F79-D4C3-4198-B7B9-0DFD83903367}" type="datetime1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0367-4E1E-4F52-A1B3-E464A17C031A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81F5B-82F6-46D5-BCC9-0C65212CE9D0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7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3BEA-C3ED-4169-BC9E-8197E9C4396C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18A7BD-7F64-4C05-B31B-45EDFE8E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6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237108"/>
            <a:ext cx="7766936" cy="164630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UNITED NATIONS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S.M. TASNIMUL HASAN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18.02.04.142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 B</a:t>
            </a:r>
          </a:p>
          <a:p>
            <a:pPr algn="l"/>
            <a:r>
              <a:rPr lang="en-US" sz="19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GROUP: B2</a:t>
            </a:r>
            <a:endParaRPr lang="en-US" sz="19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944763"/>
              </p:ext>
            </p:extLst>
          </p:nvPr>
        </p:nvGraphicFramePr>
        <p:xfrm>
          <a:off x="1378038" y="3883410"/>
          <a:ext cx="7406567" cy="1970465"/>
        </p:xfrm>
        <a:graphic>
          <a:graphicData uri="http://schemas.openxmlformats.org/drawingml/2006/table">
            <a:tbl>
              <a:tblPr/>
              <a:tblGrid>
                <a:gridCol w="7406567"/>
              </a:tblGrid>
              <a:tr h="19704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76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0" y="609600"/>
            <a:ext cx="8145412" cy="13208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Secretariat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90" y="1760234"/>
            <a:ext cx="3507804" cy="46148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760235"/>
            <a:ext cx="3520560" cy="2077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064614"/>
            <a:ext cx="3520560" cy="23104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Does anybody know this person?</a:t>
            </a: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30" y="1803042"/>
            <a:ext cx="3812145" cy="461248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6366" y="437882"/>
            <a:ext cx="8887636" cy="159698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Secretary-Generals of the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00" y="1236372"/>
            <a:ext cx="1812659" cy="22818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31313"/>
            <a:ext cx="683339" cy="511156"/>
          </a:xfrm>
        </p:spPr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06" y="1236372"/>
            <a:ext cx="1819086" cy="2281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070" y="1236372"/>
            <a:ext cx="1834148" cy="2281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96" y="1236372"/>
            <a:ext cx="1880315" cy="2281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66" y="3749495"/>
            <a:ext cx="1812659" cy="2281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533" y="3749495"/>
            <a:ext cx="1880755" cy="228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796" y="3716064"/>
            <a:ext cx="1900904" cy="2315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059" y="3763500"/>
            <a:ext cx="1775345" cy="2267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763" y="3763500"/>
            <a:ext cx="1813245" cy="2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Successes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2891"/>
            <a:ext cx="9033336" cy="392805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its inception, the United Nations has performed numerous humanitarian, environmental and peace-keeping undertakings, including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food to 90 million people in over 75 countries</a:t>
            </a:r>
          </a:p>
          <a:p>
            <a:pPr lvl="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Assisting more than 34 million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refugees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Authorizing 71 international peacekeeping missions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140 nations to minimize climate change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human rights with 80 treaties and declarations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5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Peacekeeping Missions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" y="1455313"/>
            <a:ext cx="3517732" cy="22280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09" y="1455312"/>
            <a:ext cx="3426644" cy="222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" y="4063820"/>
            <a:ext cx="3517732" cy="2130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09" y="4076698"/>
            <a:ext cx="3426644" cy="211803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in UN Peacekeeping Missions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58344"/>
            <a:ext cx="3637750" cy="34772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65" y="3547776"/>
            <a:ext cx="3910755" cy="26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6010" y="2941577"/>
            <a:ext cx="8363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Source: Google, Wikipedia</a:t>
            </a:r>
          </a:p>
        </p:txBody>
      </p:sp>
    </p:spTree>
    <p:extLst>
      <p:ext uri="{BB962C8B-B14F-4D97-AF65-F5344CB8AC3E}">
        <p14:creationId xmlns:p14="http://schemas.microsoft.com/office/powerpoint/2010/main" val="93744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031" y="3142445"/>
            <a:ext cx="7741416" cy="146819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571223"/>
            <a:ext cx="3889420" cy="417275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2293" y="2967335"/>
            <a:ext cx="5241701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</a:p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889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06073"/>
            <a:ext cx="8596668" cy="413529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The United 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United 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Permanent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embers of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Principal Organs of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Official Languages of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Secretary-Generals of the United </a:t>
            </a: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Successes</a:t>
            </a:r>
            <a:endParaRPr lang="en-US" sz="2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4" y="609600"/>
            <a:ext cx="8423997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Flag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1815921"/>
            <a:ext cx="6941713" cy="422544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Founded: October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24, 1945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San Francisco, California, United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Headquarters: New York City, New York, United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when founded: 51 Member States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now: 193 Member States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2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bserver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21228"/>
            <a:ext cx="8596668" cy="3620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Secretary-General                                    : Antonio Guterres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Deputy Secretary-General                       : Amina Jane Mohammed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Assembly President                    : Maria Fernanda Espinosa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and Social Council President  : Inga Rhonda 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Council President                       : Francois Delattre</a:t>
            </a:r>
            <a:endParaRPr lang="en-US" sz="23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United Nations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maintain international peace and security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friendly relationships among nations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cooperate in solving international problems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promote human rights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a centre for helping nations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respect the principle of equal rights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9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46" y="635358"/>
            <a:ext cx="876335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Permanent Members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84" y="4141517"/>
            <a:ext cx="2619375" cy="1743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6" y="1618321"/>
            <a:ext cx="295275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27" y="1609162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24" y="1618321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1" y="4141517"/>
            <a:ext cx="3028950" cy="1743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 Principal Organs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Assembly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and Social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Trusteeship Council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Court of Justice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Secretariat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Languages of UN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30371" y="1930400"/>
            <a:ext cx="8596668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Arabic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Chinese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French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Russian</a:t>
            </a:r>
          </a:p>
          <a:p>
            <a:pPr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Spanish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7BD-7F64-4C05-B31B-45EDFE8E20D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704</TotalTime>
  <Words>322</Words>
  <Application>Microsoft Office PowerPoint</Application>
  <PresentationFormat>Widescreen</PresentationFormat>
  <Paragraphs>82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PRESENTATION  ON UNITED NATIONS</vt:lpstr>
      <vt:lpstr>CONTENTS</vt:lpstr>
      <vt:lpstr>Flag of the United Nations</vt:lpstr>
      <vt:lpstr>History of the United Nations</vt:lpstr>
      <vt:lpstr>Leaders</vt:lpstr>
      <vt:lpstr>Objectives of the United Nations</vt:lpstr>
      <vt:lpstr>Five Permanent Members of UN</vt:lpstr>
      <vt:lpstr>Six Principal Organs of UN</vt:lpstr>
      <vt:lpstr>Official Languages of UN</vt:lpstr>
      <vt:lpstr>UN Secretariat </vt:lpstr>
      <vt:lpstr>  Does anybody know this person?  </vt:lpstr>
      <vt:lpstr>Secretary-Generals of the UN</vt:lpstr>
      <vt:lpstr>UN Successes</vt:lpstr>
      <vt:lpstr>UN Peacekeeping Missions</vt:lpstr>
      <vt:lpstr>Bangladesh in UN Peacekeeping Missions</vt:lpstr>
      <vt:lpstr>PowerPoint Presentation</vt:lpstr>
      <vt:lpstr> Any Question 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UNITED NATIONS</dc:title>
  <dc:creator>User</dc:creator>
  <cp:lastModifiedBy>Munim Hassan Shafa</cp:lastModifiedBy>
  <cp:revision>62</cp:revision>
  <dcterms:created xsi:type="dcterms:W3CDTF">2019-02-21T06:18:42Z</dcterms:created>
  <dcterms:modified xsi:type="dcterms:W3CDTF">2019-03-11T02:43:55Z</dcterms:modified>
</cp:coreProperties>
</file>